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9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2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9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3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9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8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4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7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2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3BDD-47F6-42E3-99D0-1462B880B8B5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793A-80FB-430F-8C50-5C856D3BF6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3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0538" y="-1076325"/>
            <a:ext cx="13173075" cy="901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23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</dc:creator>
  <cp:lastModifiedBy>SECRETARIA</cp:lastModifiedBy>
  <cp:revision>1</cp:revision>
  <dcterms:created xsi:type="dcterms:W3CDTF">2024-03-19T15:47:00Z</dcterms:created>
  <dcterms:modified xsi:type="dcterms:W3CDTF">2024-03-19T15:47:58Z</dcterms:modified>
</cp:coreProperties>
</file>